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T Sans Narrow"/>
      <p:regular r:id="rId16"/>
      <p:bold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.fntdata"/><Relationship Id="rId6" Type="http://schemas.openxmlformats.org/officeDocument/2006/relationships/slide" Target="slides/slide1.xml"/><Relationship Id="rId18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664c612378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664c612378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664c612378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664c612378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664c61237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664c61237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664c61237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664c61237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64c61237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664c61237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64c61237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64c61237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64c61237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664c61237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64c612378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64c612378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664c612378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664c61237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Jensen Judkins &amp; Linhao Wu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1 - Average Annual Appearances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3919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Idea Breakdown - How has external factors (economic, war, coaching) effected players returning on an annual basis to play? What can we expect/</a:t>
            </a:r>
            <a:r>
              <a:rPr lang="en"/>
              <a:t>foretell</a:t>
            </a:r>
            <a:r>
              <a:rPr lang="en"/>
              <a:t> in the future?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3950" y="1266325"/>
            <a:ext cx="2390003" cy="368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2600" y="3037570"/>
            <a:ext cx="2621401" cy="140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2599" y="914625"/>
            <a:ext cx="2809325" cy="192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1 - Average Annual Appearances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50" y="1152424"/>
            <a:ext cx="8055499" cy="397575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/>
        </p:nvSpPr>
        <p:spPr>
          <a:xfrm>
            <a:off x="699567" y="1420942"/>
            <a:ext cx="5286000" cy="5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10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2 - Annual Appearances in Relation to Position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266325"/>
            <a:ext cx="3630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Idea Breakdown - Team sports have “skill positions”, neither of us have a background in baseball so we wanted to know which positions have the most “franchise worthy” players which stay for multiple years in comparison to their peers, and what positions </a:t>
            </a:r>
            <a:r>
              <a:rPr lang="en"/>
              <a:t>feature</a:t>
            </a:r>
            <a:r>
              <a:rPr lang="en"/>
              <a:t> the most rotations on an annual basis.</a:t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925" y="1098400"/>
            <a:ext cx="2407101" cy="16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3050" y="2786526"/>
            <a:ext cx="3478860" cy="17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2 - Annual Appearances in Relation to Position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800" y="1154049"/>
            <a:ext cx="7846025" cy="3874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769334" y="-562100"/>
            <a:ext cx="5148300" cy="51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10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3 - Comparison of Wild Pitches to Hits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11700" y="1266325"/>
            <a:ext cx="3403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Idea breakdown - The more difficult the pitch is to hit, the same is true for it to catch. Thus we can infer that the more “wild pitches” there are in a year, the more pitchers were experimenting with </a:t>
            </a:r>
            <a:r>
              <a:rPr lang="en"/>
              <a:t>different</a:t>
            </a:r>
            <a:r>
              <a:rPr lang="en"/>
              <a:t> throwing styles to try and make hitting more difficult.</a:t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7900" y="1304825"/>
            <a:ext cx="5123699" cy="2874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3 - Comparison of Wild Pitches to Hits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97680"/>
            <a:ext cx="4646220" cy="3621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/>
        </p:nvSpPr>
        <p:spPr>
          <a:xfrm>
            <a:off x="576254" y="-438275"/>
            <a:ext cx="5207700" cy="52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2462" y="1518909"/>
            <a:ext cx="4065288" cy="3153857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/>
        </p:nvSpPr>
        <p:spPr>
          <a:xfrm>
            <a:off x="5570950" y="980475"/>
            <a:ext cx="343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(Scaled 3x for wild pitches)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11700" y="1266325"/>
            <a:ext cx="4146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Idea breakdown - The further away the </a:t>
            </a:r>
            <a:r>
              <a:rPr lang="en"/>
              <a:t>pitcher's</a:t>
            </a:r>
            <a:r>
              <a:rPr lang="en"/>
              <a:t> mound is from the batter, the easier it is to hit. Creating more offensive plays. How did moving the mound in 1893 ~20% further back effect batting averages, and was it a </a:t>
            </a:r>
            <a:r>
              <a:rPr lang="en"/>
              <a:t>substantial</a:t>
            </a:r>
            <a:r>
              <a:rPr lang="en"/>
              <a:t> enough change?</a:t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1000" y="1304825"/>
            <a:ext cx="4380600" cy="2419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4 - Effects on Relocation of Pitching Mound (1893)</a:t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575" y="1507480"/>
            <a:ext cx="6394951" cy="343994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 txBox="1"/>
          <p:nvPr/>
        </p:nvSpPr>
        <p:spPr>
          <a:xfrm>
            <a:off x="1304740" y="108725"/>
            <a:ext cx="4196100" cy="419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10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